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6827-29F5-2A3B-93A2-E8777DF80C21}" v="134" dt="2023-10-15T17:12:57.121"/>
    <p1510:client id="{99262A70-29B6-119A-4821-F46208929097}" v="16" dt="2023-10-16T03:54:09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clouds and smoke coming out of it&#10;&#10;Description automatically generated">
            <a:extLst>
              <a:ext uri="{FF2B5EF4-FFF2-40B4-BE49-F238E27FC236}">
                <a16:creationId xmlns:a16="http://schemas.microsoft.com/office/drawing/2014/main" id="{9CEBAD0E-14EA-D561-C947-6FB466B3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95"/>
            <a:ext cx="12192000" cy="68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1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429242AD-90DE-AF99-C4D6-CB3ACE88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763"/>
            <a:ext cx="12192000" cy="69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6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ater tower with a city in the background&#10;&#10;Description automatically generated">
            <a:extLst>
              <a:ext uri="{FF2B5EF4-FFF2-40B4-BE49-F238E27FC236}">
                <a16:creationId xmlns:a16="http://schemas.microsoft.com/office/drawing/2014/main" id="{2F13EEAF-9A67-FF4A-56C6-A6A56DBA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86"/>
            <a:ext cx="12192000" cy="68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8C4A595-8621-F41C-01F7-024FEC11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9"/>
            <a:ext cx="12192000" cy="68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a room&#10;&#10;Description automatically generated">
            <a:extLst>
              <a:ext uri="{FF2B5EF4-FFF2-40B4-BE49-F238E27FC236}">
                <a16:creationId xmlns:a16="http://schemas.microsoft.com/office/drawing/2014/main" id="{65281FEA-5348-7B1F-3AE6-45E0D497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60"/>
            <a:ext cx="12192000" cy="68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8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a factory&#10;&#10;Description automatically generated">
            <a:extLst>
              <a:ext uri="{FF2B5EF4-FFF2-40B4-BE49-F238E27FC236}">
                <a16:creationId xmlns:a16="http://schemas.microsoft.com/office/drawing/2014/main" id="{A1929094-CC8A-5CE2-568D-D0EE4E88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0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4C798F0-36CD-36DF-6617-DF026A28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9"/>
            <a:ext cx="12192000" cy="68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7F92FA2-7825-AEF7-C3AE-F41FBB92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940"/>
            <a:ext cx="12192000" cy="69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20576AFC-CA74-9445-0657-512B5995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"/>
            <a:ext cx="12192000" cy="68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8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factory with smoke coming out of the chimney&#10;&#10;Description automatically generated">
            <a:extLst>
              <a:ext uri="{FF2B5EF4-FFF2-40B4-BE49-F238E27FC236}">
                <a16:creationId xmlns:a16="http://schemas.microsoft.com/office/drawing/2014/main" id="{ADB6A104-69BE-E00A-6141-259D61546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911"/>
            <a:ext cx="12192000" cy="69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1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922333D-DF53-E32D-2257-455B0631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16"/>
            <a:ext cx="12192000" cy="686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0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119</cp:revision>
  <dcterms:created xsi:type="dcterms:W3CDTF">2013-07-15T20:26:40Z</dcterms:created>
  <dcterms:modified xsi:type="dcterms:W3CDTF">2023-10-16T03:54:14Z</dcterms:modified>
</cp:coreProperties>
</file>